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140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27.09.2024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6386" name="Picture 2" descr="C:\Users\Asus\Desktop\s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7150"/>
            <a:ext cx="9144000" cy="6895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4578" name="Picture 2" descr="C:\Users\Asus\Desktop\s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solidFill>
                  <a:srgbClr val="FFC000"/>
                </a:solidFill>
              </a:rPr>
              <a:t>Çocuklar Teknoloji Başında Ne Kadar Vakit Geçirmeli?</a:t>
            </a:r>
          </a:p>
          <a:p>
            <a:pPr>
              <a:buNone/>
            </a:pPr>
            <a:endParaRPr lang="tr-TR" sz="2500" b="1" dirty="0" smtClean="0"/>
          </a:p>
          <a:p>
            <a:pPr algn="just"/>
            <a:r>
              <a:rPr lang="tr-TR" sz="2500" dirty="0" smtClean="0"/>
              <a:t>Pedagoji Derneği bir gün içinde tablet, telefon ve televizyon dâhil olmak üzere çocukların ekran başında geçirmeleri gereken azami süreleri şöyle belirlemiştir:</a:t>
            </a:r>
          </a:p>
          <a:p>
            <a:endParaRPr lang="tr-TR" sz="1200" dirty="0" smtClean="0"/>
          </a:p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0-3 yaş</a:t>
            </a:r>
          </a:p>
          <a:p>
            <a:pPr>
              <a:buNone/>
            </a:pPr>
            <a:r>
              <a:rPr lang="tr-TR" sz="1600" dirty="0" smtClean="0"/>
              <a:t>Ekrandan olabildiğince uzak tutulmalıdır.</a:t>
            </a:r>
          </a:p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3-6 yaş</a:t>
            </a:r>
          </a:p>
          <a:p>
            <a:pPr>
              <a:buNone/>
            </a:pPr>
            <a:r>
              <a:rPr lang="tr-TR" sz="1600" dirty="0" smtClean="0"/>
              <a:t>Günlük toplam süre en fazla 20-30 </a:t>
            </a:r>
            <a:r>
              <a:rPr lang="tr-TR" sz="1600" dirty="0" err="1" smtClean="0"/>
              <a:t>dk</a:t>
            </a:r>
            <a:r>
              <a:rPr lang="tr-TR" sz="1600" dirty="0" smtClean="0"/>
              <a:t>.</a:t>
            </a:r>
          </a:p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6-9 yaş</a:t>
            </a:r>
          </a:p>
          <a:p>
            <a:pPr>
              <a:buNone/>
            </a:pPr>
            <a:r>
              <a:rPr lang="tr-TR" sz="1600" dirty="0" smtClean="0"/>
              <a:t>Günlük toplam süre en fazla 40-50 </a:t>
            </a:r>
            <a:r>
              <a:rPr lang="tr-TR" sz="1600" dirty="0" err="1" smtClean="0"/>
              <a:t>dk</a:t>
            </a:r>
            <a:r>
              <a:rPr lang="tr-TR" sz="1600" dirty="0" smtClean="0"/>
              <a:t>.</a:t>
            </a:r>
          </a:p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9-12 yaş</a:t>
            </a:r>
          </a:p>
          <a:p>
            <a:pPr>
              <a:buNone/>
            </a:pPr>
            <a:r>
              <a:rPr lang="tr-TR" sz="1600" dirty="0" smtClean="0"/>
              <a:t>Günlük toplam süre en fazla 60-70 </a:t>
            </a:r>
            <a:r>
              <a:rPr lang="tr-TR" sz="1600" dirty="0" err="1" smtClean="0"/>
              <a:t>dk</a:t>
            </a:r>
            <a:r>
              <a:rPr lang="tr-TR" sz="1600" dirty="0" smtClean="0"/>
              <a:t>.</a:t>
            </a:r>
          </a:p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12+ yaş</a:t>
            </a:r>
          </a:p>
          <a:p>
            <a:pPr>
              <a:buNone/>
            </a:pPr>
            <a:r>
              <a:rPr lang="tr-TR" sz="1600" dirty="0" smtClean="0"/>
              <a:t>Günlük toplam süre en fazla 120 </a:t>
            </a:r>
            <a:r>
              <a:rPr lang="tr-TR" sz="1600" dirty="0" err="1" smtClean="0"/>
              <a:t>dk</a:t>
            </a:r>
            <a:r>
              <a:rPr lang="tr-TR" sz="1600" dirty="0" smtClean="0"/>
              <a:t>.</a:t>
            </a:r>
            <a:endParaRPr lang="tr-TR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Asus\Desktop\s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5363" name="Picture 3" descr="C:\Users\Asus\Desktop\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7410" name="Picture 2" descr="C:\Users\Asus\Desktop\s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645"/>
            <a:ext cx="9144001" cy="68626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8434" name="Picture 2" descr="C:\Users\Asus\Desktop\s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9926"/>
            <a:ext cx="9144001" cy="6897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1507" name="Picture 3" descr="C:\Users\Asus\Desktop\s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482" name="Picture 2" descr="C:\Users\Asus\Desktop\s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2530" name="Picture 2" descr="C:\Users\Asus\Desktop\s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3554" name="Picture 2" descr="C:\Users\Asus\Desktop\s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79</Words>
  <Application>Microsoft Office PowerPoint</Application>
  <PresentationFormat>Ekran Gösterisi (4:3)</PresentationFormat>
  <Paragraphs>14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</dc:creator>
  <cp:lastModifiedBy>USER</cp:lastModifiedBy>
  <cp:revision>6</cp:revision>
  <dcterms:created xsi:type="dcterms:W3CDTF">2020-05-06T13:06:48Z</dcterms:created>
  <dcterms:modified xsi:type="dcterms:W3CDTF">2024-09-27T09:13:23Z</dcterms:modified>
</cp:coreProperties>
</file>